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28 janvier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81325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105</cp:revision>
  <dcterms:created xsi:type="dcterms:W3CDTF">2011-09-14T23:22:57Z</dcterms:created>
  <dcterms:modified xsi:type="dcterms:W3CDTF">2013-01-28T12:43:46Z</dcterms:modified>
</cp:coreProperties>
</file>